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9" r:id="rId5"/>
    <p:sldId id="258" r:id="rId6"/>
    <p:sldId id="262" r:id="rId7"/>
    <p:sldId id="263" r:id="rId8"/>
    <p:sldId id="264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A11AE0-E164-355C-8CF0-5DD1B2C58E4F}" v="1" dt="2025-04-23T12:24:11.424"/>
    <p1510:client id="{6BC87B69-6CA7-66E4-3A2B-2C659865DD97}" v="313" dt="2025-04-23T12:17:23.934"/>
    <p1510:client id="{AAE636EC-6DEC-6713-F0DA-DB769EE38FB5}" v="21" dt="2025-04-24T07:49:46.310"/>
    <p1510:client id="{FD3BFB86-742D-C59F-9307-AA0FD234050C}" v="4" dt="2025-04-23T18:48:24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5531" y="1542402"/>
            <a:ext cx="6558442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Upcycling project</a:t>
            </a:r>
            <a:endParaRPr lang="en-US" sz="4800" kern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2135" y="4001587"/>
            <a:ext cx="6386914" cy="14339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600">
              <a:solidFill>
                <a:schemeClr val="tx2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600">
              <a:solidFill>
                <a:schemeClr val="tx2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600">
              <a:solidFill>
                <a:schemeClr val="tx2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600">
                <a:solidFill>
                  <a:schemeClr val="tx2"/>
                </a:solidFill>
              </a:rPr>
              <a:t>                                                  </a:t>
            </a:r>
            <a:r>
              <a:rPr lang="en-US">
                <a:solidFill>
                  <a:schemeClr val="tx2"/>
                </a:solidFill>
              </a:rPr>
              <a:t>         Lea Zrno 7.a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E6D2D34-4BB4-460B-8844-027610FB2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3FBEE-1C11-EB61-1812-F7D23BAD7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25" y="802955"/>
            <a:ext cx="4977976" cy="1455996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Final result</a:t>
            </a:r>
          </a:p>
        </p:txBody>
      </p:sp>
      <p:pic>
        <p:nvPicPr>
          <p:cNvPr id="5" name="Picture 4" descr="A cardboard foosball table with people on it&#10;&#10;AI-generated content may be incorrect.">
            <a:extLst>
              <a:ext uri="{FF2B5EF4-FFF2-40B4-BE49-F238E27FC236}">
                <a16:creationId xmlns:a16="http://schemas.microsoft.com/office/drawing/2014/main" id="{262A3B03-253C-0A44-3B8A-14A1BC617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835" y="582353"/>
            <a:ext cx="2074617" cy="276615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5314570-9B06-4D37-8CBD-EDD67C2FA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-4155"/>
            <a:ext cx="2514948" cy="2174333"/>
            <a:chOff x="-305" y="-4155"/>
            <a:chExt cx="2514948" cy="2174333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204F55B-358D-4FB5-9979-6724C6415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4F77C62-9DDF-48D3-A074-159A3276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EB07022-F30B-49CA-B1DD-A826815C4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C47E16-167C-48BF-9FC9-08787D348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cardboard foosball table with stickers and numbers&#10;&#10;AI-generated content may be incorrect.">
            <a:extLst>
              <a:ext uri="{FF2B5EF4-FFF2-40B4-BE49-F238E27FC236}">
                <a16:creationId xmlns:a16="http://schemas.microsoft.com/office/drawing/2014/main" id="{4691CE22-7BBB-28AC-8A93-FE164DC63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200" y="2883078"/>
            <a:ext cx="3688209" cy="27661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E15EB-D9E2-8C91-D917-D7C4BBB87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294" y="244200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That's </a:t>
            </a:r>
            <a:r>
              <a:rPr lang="en-US" sz="24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it, my</a:t>
            </a:r>
            <a:r>
              <a:rPr lang="en-US" sz="24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 upcycling project is finished</a:t>
            </a:r>
          </a:p>
          <a:p>
            <a:r>
              <a:rPr lang="en-US" sz="24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The purpose of my upcycling project is a game</a:t>
            </a:r>
          </a:p>
        </p:txBody>
      </p:sp>
    </p:spTree>
    <p:extLst>
      <p:ext uri="{BB962C8B-B14F-4D97-AF65-F5344CB8AC3E}">
        <p14:creationId xmlns:p14="http://schemas.microsoft.com/office/powerpoint/2010/main" val="28155339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E020063-2385-44AC-BD67-258E1F0B9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014A0B-5338-4077-AFE9-A90D04D44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A879A-3968-C8CB-85C8-375BAB295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088" y="1168497"/>
            <a:ext cx="4280954" cy="1347688"/>
          </a:xfrm>
        </p:spPr>
        <p:txBody>
          <a:bodyPr anchor="b">
            <a:normAutofit/>
          </a:bodyPr>
          <a:lstStyle/>
          <a:p>
            <a:pPr algn="ctr"/>
            <a:r>
              <a:rPr lang="en-US" sz="40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Upcycling  </a:t>
            </a:r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127680-150F-4A90-9950-F66392578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9"/>
            <a:chOff x="-305" y="-1"/>
            <a:chExt cx="3832880" cy="2876136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088F97A-8362-4967-B664-D748B846E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0F9DEDE-4318-412A-81C5-C8C90F689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9E97DE9-7844-4707-8928-1CD88ADB7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C58954E-44A5-4A0D-97A9-8A2BB43D6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561B0-4093-FB03-9232-74C3B3918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17653"/>
            <a:ext cx="4978213" cy="37625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  </a:t>
            </a:r>
            <a:endParaRPr lang="en-US" dirty="0">
              <a:solidFill>
                <a:schemeClr val="tx2"/>
              </a:solidFill>
              <a:latin typeface="Aptos"/>
              <a:ea typeface="Calibri"/>
              <a:cs typeface="Calibri"/>
            </a:endParaRPr>
          </a:p>
          <a:p>
            <a:r>
              <a:rPr lang="en-US" sz="24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taking something we normally recycle and transforming it into something more valuable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useful because we make new and useful things from old ones, which helps protect </a:t>
            </a:r>
            <a:r>
              <a:rPr lang="en-US" sz="24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nature, save</a:t>
            </a:r>
            <a:r>
              <a:rPr lang="en-US" sz="24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 money and have fun</a:t>
            </a:r>
          </a:p>
          <a:p>
            <a:endParaRPr lang="en-US" sz="180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66920E5-8640-4C24-A775-864763709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5732" y="4852038"/>
            <a:ext cx="2151670" cy="1860256"/>
            <a:chOff x="-305" y="-4155"/>
            <a:chExt cx="2514948" cy="2174333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CBA3142-5A82-43CE-87A2-EB14B17A5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EF5A1C7-9938-4A33-A5A4-2B05353B3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62A936D-E9F6-4A68-82C2-1D1CC777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68A9229-BBBE-4934-9700-BA72A1BB0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Green Upcycle Sign Symbol Or Icon Upcycling Concept Stock Illustration ...">
            <a:extLst>
              <a:ext uri="{FF2B5EF4-FFF2-40B4-BE49-F238E27FC236}">
                <a16:creationId xmlns:a16="http://schemas.microsoft.com/office/drawing/2014/main" id="{E459EA33-FC8F-F024-BBE1-75F3FC25F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187" y="1717065"/>
            <a:ext cx="4650504" cy="398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9042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F8708F-AC0F-6EE0-57ED-22B315FE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Recycling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36D9D-EB18-3705-F66B-6FD69DF70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turning what we normally throw away into something we can use again either in its current form or as something else</a:t>
            </a:r>
          </a:p>
          <a:p>
            <a:r>
              <a:rPr lang="en-US" sz="24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useful because it keeps the Earth clean and saves natural resources</a:t>
            </a:r>
          </a:p>
          <a:p>
            <a:endParaRPr lang="en-US" sz="240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Green recycle sign, symbol or icon. Text recycle. Triangular recycling ...">
            <a:extLst>
              <a:ext uri="{FF2B5EF4-FFF2-40B4-BE49-F238E27FC236}">
                <a16:creationId xmlns:a16="http://schemas.microsoft.com/office/drawing/2014/main" id="{D1B778B1-2C10-C947-F192-AB4C72025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392" y="1819656"/>
            <a:ext cx="4142232" cy="41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3060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384EAB-9B4C-D817-229E-C935E7C2B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16957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Materials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D1534-738E-1A86-DC5A-97A6C5401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974642"/>
            <a:ext cx="4977578" cy="453336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shoe boxes</a:t>
            </a:r>
          </a:p>
          <a:p>
            <a:r>
              <a:rPr lang="en-US" sz="24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green and brown cardboard</a:t>
            </a:r>
          </a:p>
          <a:p>
            <a:r>
              <a:rPr lang="en-US" sz="24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sticks</a:t>
            </a:r>
          </a:p>
          <a:p>
            <a:r>
              <a:rPr lang="en-US" sz="24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tape</a:t>
            </a:r>
          </a:p>
          <a:p>
            <a:r>
              <a:rPr lang="en-US" sz="2400" err="1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aluminium</a:t>
            </a:r>
            <a:r>
              <a:rPr lang="en-US" sz="24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 foil</a:t>
            </a:r>
          </a:p>
          <a:p>
            <a:r>
              <a:rPr lang="en-US" sz="24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scissors</a:t>
            </a:r>
          </a:p>
          <a:p>
            <a:r>
              <a:rPr lang="en-US" sz="24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paper corrector </a:t>
            </a:r>
          </a:p>
          <a:p>
            <a:r>
              <a:rPr lang="en-US" sz="24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markers</a:t>
            </a:r>
          </a:p>
          <a:p>
            <a:r>
              <a:rPr lang="en-US" sz="24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pencil</a:t>
            </a:r>
          </a:p>
          <a:p>
            <a:r>
              <a:rPr lang="en-US" sz="24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glue 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table with various items on it&#10;&#10;AI-generated content may be incorrect.">
            <a:extLst>
              <a:ext uri="{FF2B5EF4-FFF2-40B4-BE49-F238E27FC236}">
                <a16:creationId xmlns:a16="http://schemas.microsoft.com/office/drawing/2014/main" id="{A5A316B7-1E18-1436-CF1F-67E8D5A70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4229" y="1629089"/>
            <a:ext cx="2715015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463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E6CA01B-0DEB-4E9A-9768-B728DA42C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229B2F-F88F-A5DF-3EE2-31EE7ECDE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6318649" cy="1454051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The process of my upcycling project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7D8C8E-634E-4E83-9657-225A4DFE4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4155"/>
            <a:ext cx="2514948" cy="2174333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D5D1578-BE90-4A7E-9856-BB4025E5A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8ADDDE1-EC05-4BE5-9866-89714E0B7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A118A52-E1FF-455C-B1A1-1CF50EE0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0E1677B-677B-48F1-971D-9E7F3CA51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A cardboard box on a wood floor&#10;&#10;AI-generated content may be incorrect.">
            <a:extLst>
              <a:ext uri="{FF2B5EF4-FFF2-40B4-BE49-F238E27FC236}">
                <a16:creationId xmlns:a16="http://schemas.microsoft.com/office/drawing/2014/main" id="{06F80989-DF40-82D1-541F-6DDEA49EC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397" y="4241625"/>
            <a:ext cx="2541756" cy="19063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CCFA5-E430-ABA5-1A7D-A9A6F194D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650524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1. I cut the shoe boxes to the size I needed and taped them together</a:t>
            </a:r>
            <a:endParaRPr lang="en-US" sz="24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2. I covered the connected boxes with brown cardboard</a:t>
            </a:r>
          </a:p>
          <a:p>
            <a:pPr marL="0" indent="0">
              <a:buNone/>
            </a:pPr>
            <a:endParaRPr lang="en-US" sz="240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4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   </a:t>
            </a:r>
          </a:p>
        </p:txBody>
      </p:sp>
      <p:pic>
        <p:nvPicPr>
          <p:cNvPr id="5" name="Picture 4" descr="A box on a wood floor&#10;&#10;AI-generated content may be incorrect.">
            <a:extLst>
              <a:ext uri="{FF2B5EF4-FFF2-40B4-BE49-F238E27FC236}">
                <a16:creationId xmlns:a16="http://schemas.microsoft.com/office/drawing/2014/main" id="{E568840F-DADB-E6ED-C579-D545B53A0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4837" y="2342087"/>
            <a:ext cx="2541756" cy="1906317"/>
          </a:xfrm>
          <a:prstGeom prst="rect">
            <a:avLst/>
          </a:prstGeom>
        </p:spPr>
      </p:pic>
      <p:pic>
        <p:nvPicPr>
          <p:cNvPr id="4" name="Picture 3" descr="&#10;">
            <a:extLst>
              <a:ext uri="{FF2B5EF4-FFF2-40B4-BE49-F238E27FC236}">
                <a16:creationId xmlns:a16="http://schemas.microsoft.com/office/drawing/2014/main" id="{D9E1A408-6663-3367-21B1-307FA986F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2357" y="442548"/>
            <a:ext cx="2541756" cy="190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3305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E6CA01B-0DEB-4E9A-9768-B728DA42C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B72C7-73C6-4A74-1A23-0F35F8B33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6318649" cy="1454051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The process of my upcycling project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57D8C8E-634E-4E83-9657-225A4DFE4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4155"/>
            <a:ext cx="2514948" cy="2174333"/>
            <a:chOff x="-305" y="-4155"/>
            <a:chExt cx="2514948" cy="2174333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D5D1578-BE90-4A7E-9856-BB4025E5A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8ADDDE1-EC05-4BE5-9866-89714E0B7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118A52-E1FF-455C-B1A1-1CF50EE0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E1677B-677B-48F1-971D-9E7F3CA51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A cardboard box on a wood floor&#10;&#10;AI-generated content may be incorrect.">
            <a:extLst>
              <a:ext uri="{FF2B5EF4-FFF2-40B4-BE49-F238E27FC236}">
                <a16:creationId xmlns:a16="http://schemas.microsoft.com/office/drawing/2014/main" id="{9839C04B-5B43-91E0-3BF6-72095A9F4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086" y="411305"/>
            <a:ext cx="1643097" cy="224159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6449D-F78D-DA99-0105-18AEADB7D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650524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3. I made 2 teams of 5 players each from leftover shoe boxes and painted them</a:t>
            </a:r>
          </a:p>
          <a:p>
            <a:r>
              <a:rPr lang="en-US" sz="24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4. I made 2 goals from leftover shoe boxes, a net out of brown cardboard and glued them together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4" name="Picture 3" descr="A group of people with numbers on a glass surface&#10;&#10;AI-generated content may be incorrect.">
            <a:extLst>
              <a:ext uri="{FF2B5EF4-FFF2-40B4-BE49-F238E27FC236}">
                <a16:creationId xmlns:a16="http://schemas.microsoft.com/office/drawing/2014/main" id="{6FED7C74-C2CE-1650-FA8C-9CA7B481B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3326" y="2260807"/>
            <a:ext cx="1765017" cy="2231437"/>
          </a:xfrm>
          <a:prstGeom prst="rect">
            <a:avLst/>
          </a:prstGeom>
        </p:spPr>
      </p:pic>
      <p:pic>
        <p:nvPicPr>
          <p:cNvPr id="5" name="Picture 4" descr="A group of drawings of people&#10;&#10;AI-generated content may be incorrect.">
            <a:extLst>
              <a:ext uri="{FF2B5EF4-FFF2-40B4-BE49-F238E27FC236}">
                <a16:creationId xmlns:a16="http://schemas.microsoft.com/office/drawing/2014/main" id="{B3B041BD-15DE-3B23-3CAB-BF2F2308A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366" y="4110308"/>
            <a:ext cx="1846297" cy="224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4870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DE9376-54D1-E58B-D510-533F50F7B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5365770" cy="1454051"/>
          </a:xfrm>
        </p:spPr>
        <p:txBody>
          <a:bodyPr>
            <a:noAutofit/>
          </a:bodyPr>
          <a:lstStyle/>
          <a:p>
            <a:r>
              <a:rPr lang="en-US">
                <a:solidFill>
                  <a:schemeClr val="tx2"/>
                </a:solidFill>
              </a:rPr>
              <a:t>The process of my upcycling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A4F90-C22F-865E-FE84-2B153E636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777283"/>
            <a:ext cx="4765949" cy="29978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5. I made a terrain out of green cardboard and used a paper corrector to draw lines like the real terrain has</a:t>
            </a:r>
            <a:endParaRPr lang="en-US" sz="240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cardboard box with a football field painted on it&#10;&#10;AI-generated content may be incorrect.">
            <a:extLst>
              <a:ext uri="{FF2B5EF4-FFF2-40B4-BE49-F238E27FC236}">
                <a16:creationId xmlns:a16="http://schemas.microsoft.com/office/drawing/2014/main" id="{7CD44974-BBAA-1A95-9946-2848E7400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392" y="2337435"/>
            <a:ext cx="4142232" cy="310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7413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E6D2D34-4BB4-460B-8844-027610FB2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0F3201-A422-E959-5466-ADDB3ADA9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385" y="721675"/>
            <a:ext cx="4977976" cy="1455996"/>
          </a:xfrm>
        </p:spPr>
        <p:txBody>
          <a:bodyPr anchor="b">
            <a:noAutofit/>
          </a:bodyPr>
          <a:lstStyle/>
          <a:p>
            <a:r>
              <a:rPr lang="en-US">
                <a:solidFill>
                  <a:schemeClr val="tx2"/>
                </a:solidFill>
              </a:rPr>
              <a:t>The process of my upcycling project</a:t>
            </a:r>
          </a:p>
        </p:txBody>
      </p:sp>
      <p:pic>
        <p:nvPicPr>
          <p:cNvPr id="5" name="Picture 4" descr="A person playing a game&#10;&#10;AI-generated content may be incorrect.">
            <a:extLst>
              <a:ext uri="{FF2B5EF4-FFF2-40B4-BE49-F238E27FC236}">
                <a16:creationId xmlns:a16="http://schemas.microsoft.com/office/drawing/2014/main" id="{B9B7F404-BF42-94EC-4F49-973016280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275" y="247073"/>
            <a:ext cx="2674057" cy="34976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5314570-9B06-4D37-8CBD-EDD67C2FA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-4155"/>
            <a:ext cx="2514948" cy="2174333"/>
            <a:chOff x="-305" y="-4155"/>
            <a:chExt cx="2514948" cy="2174333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204F55B-358D-4FB5-9979-6724C6415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4F77C62-9DDF-48D3-A074-159A3276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EB07022-F30B-49CA-B1DD-A826815C4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C47E16-167C-48BF-9FC9-08787D348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cardboard football field with white lines and numbers on it&#10;&#10;AI-generated content may be incorrect.">
            <a:extLst>
              <a:ext uri="{FF2B5EF4-FFF2-40B4-BE49-F238E27FC236}">
                <a16:creationId xmlns:a16="http://schemas.microsoft.com/office/drawing/2014/main" id="{1BA72405-D3C9-914B-E55F-510436F71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600" y="3462198"/>
            <a:ext cx="3688209" cy="27661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23BE8-7811-F0FA-5C63-8849D9BF1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854" y="25740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6. I made a scoreboard out of leftover shoe box and used sticks to put it on</a:t>
            </a:r>
            <a:endParaRPr lang="en-US" sz="240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7. I connected 2 sticks and got 1 large stick, I repeated this process 6 times 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8. I punched 6 holes on one side and 6 on the other side and put the sticks through them and glued all the players to them </a:t>
            </a:r>
          </a:p>
        </p:txBody>
      </p:sp>
    </p:spTree>
    <p:extLst>
      <p:ext uri="{BB962C8B-B14F-4D97-AF65-F5344CB8AC3E}">
        <p14:creationId xmlns:p14="http://schemas.microsoft.com/office/powerpoint/2010/main" val="163031338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E6D2D34-4BB4-460B-8844-027610FB2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94BE75-B564-E937-5560-AA52DE576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25" y="863915"/>
            <a:ext cx="5364056" cy="1455996"/>
          </a:xfrm>
        </p:spPr>
        <p:txBody>
          <a:bodyPr anchor="b">
            <a:noAutofit/>
          </a:bodyPr>
          <a:lstStyle/>
          <a:p>
            <a:r>
              <a:rPr lang="en-US">
                <a:solidFill>
                  <a:schemeClr val="tx2"/>
                </a:solidFill>
              </a:rPr>
              <a:t>The process of my upcycling project</a:t>
            </a:r>
          </a:p>
        </p:txBody>
      </p:sp>
      <p:pic>
        <p:nvPicPr>
          <p:cNvPr id="5" name="Picture 4" descr="A ball of foil on a black surface&#10;&#10;AI-generated content may be incorrect.">
            <a:extLst>
              <a:ext uri="{FF2B5EF4-FFF2-40B4-BE49-F238E27FC236}">
                <a16:creationId xmlns:a16="http://schemas.microsoft.com/office/drawing/2014/main" id="{AAFD5B2B-6C09-AB8C-508C-60351C283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995" y="653473"/>
            <a:ext cx="2074617" cy="276615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5314570-9B06-4D37-8CBD-EDD67C2FA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-4155"/>
            <a:ext cx="2514948" cy="2174333"/>
            <a:chOff x="-305" y="-4155"/>
            <a:chExt cx="2514948" cy="2174333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204F55B-358D-4FB5-9979-6724C6415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4F77C62-9DDF-48D3-A074-159A3276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EB07022-F30B-49CA-B1DD-A826815C4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C47E16-167C-48BF-9FC9-08787D348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cardboard foosball table with stickers and numbers&#10;&#10;AI-generated content may be incorrect.">
            <a:extLst>
              <a:ext uri="{FF2B5EF4-FFF2-40B4-BE49-F238E27FC236}">
                <a16:creationId xmlns:a16="http://schemas.microsoft.com/office/drawing/2014/main" id="{F97D7C12-966F-C629-D275-A563EAE18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160" y="3106598"/>
            <a:ext cx="3688209" cy="27661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48FB-0EA6-A5A0-93FF-77A7D7FFE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854" y="244200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9. I made 24 circles from the leftover shoe boxes and placed 2 of them on each side of the stick, glued them together, and I got stoppers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10. I took a piece of </a:t>
            </a:r>
            <a:r>
              <a:rPr lang="en-US" sz="2400" dirty="0" err="1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aluminium</a:t>
            </a:r>
            <a:r>
              <a:rPr lang="en-US" sz="24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 foil, crushed it and made a ball</a:t>
            </a:r>
          </a:p>
        </p:txBody>
      </p:sp>
    </p:spTree>
    <p:extLst>
      <p:ext uri="{BB962C8B-B14F-4D97-AF65-F5344CB8AC3E}">
        <p14:creationId xmlns:p14="http://schemas.microsoft.com/office/powerpoint/2010/main" val="69324740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428</Words>
  <Application>Microsoft Office PowerPoint</Application>
  <PresentationFormat>Široki zaslon</PresentationFormat>
  <Paragraphs>43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 theme</vt:lpstr>
      <vt:lpstr>Upcycling project</vt:lpstr>
      <vt:lpstr>Upcycling  </vt:lpstr>
      <vt:lpstr>Recycling</vt:lpstr>
      <vt:lpstr>Materials</vt:lpstr>
      <vt:lpstr>The process of my upcycling project</vt:lpstr>
      <vt:lpstr>The process of my upcycling project</vt:lpstr>
      <vt:lpstr>The process of my upcycling project</vt:lpstr>
      <vt:lpstr>The process of my upcycling project</vt:lpstr>
      <vt:lpstr>The process of my upcycling project</vt:lpstr>
      <vt:lpstr>Final result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Upcycling project</dc:title>
  <dc:creator>Korisnik</dc:creator>
  <cp:lastModifiedBy>Korisnik</cp:lastModifiedBy>
  <cp:revision>17</cp:revision>
  <dcterms:created xsi:type="dcterms:W3CDTF">2025-04-21T13:53:04Z</dcterms:created>
  <dcterms:modified xsi:type="dcterms:W3CDTF">2025-04-24T07:50:54Z</dcterms:modified>
</cp:coreProperties>
</file>